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B5F20E-326E-E551-35AD-237F9F2405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7A0D130-DA67-AF39-A0AE-A30D3B62BA3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C4CE606-9BEE-0877-974E-11F109A635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1120E99-BE1F-C986-FD19-608C575A906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514C124-FDF4-B9D2-9D64-DEAFC6F8892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2535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20</cp:revision>
  <dcterms:created xsi:type="dcterms:W3CDTF">2022-05-03T18:33:00Z</dcterms:created>
  <dcterms:modified xsi:type="dcterms:W3CDTF">2023-10-23T15:39:44Z</dcterms:modified>
</cp:coreProperties>
</file>